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4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E15A4B-B47B-4A7A-8C36-F8194BFD6215}" type="datetimeFigureOut">
              <a:rPr lang="en-US" smtClean="0"/>
              <a:t>2/25/2008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1B4B8E-FB44-458D-BBF0-30F4FFC28B6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087E6-1EBD-4279-8B62-0AF24CF9A609}" type="datetimeFigureOut">
              <a:rPr lang="en-US" smtClean="0"/>
              <a:pPr/>
              <a:t>2/25/2008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83287-BD4D-4CCD-9A33-4D7D11274E7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Testpaper Al-Wasiyyat.gif00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0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0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0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0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0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1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1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1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1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1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estpaper Al-Wasiyyat.gif01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57" y="0"/>
            <a:ext cx="5297886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0</Words>
  <Application>Microsoft Office PowerPoint</Application>
  <PresentationFormat>On-screen Show (4:3)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Ansar Raza</dc:creator>
  <cp:lastModifiedBy>Computer</cp:lastModifiedBy>
  <cp:revision>31</cp:revision>
  <dcterms:created xsi:type="dcterms:W3CDTF">2008-02-23T20:01:29Z</dcterms:created>
  <dcterms:modified xsi:type="dcterms:W3CDTF">2008-02-26T03:55:49Z</dcterms:modified>
</cp:coreProperties>
</file>